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1FDE1E7-92B5-465A-8833-4FB60672A841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3002395-A447-4878-89D5-54531AC0742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hremen@yahoo.f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hremen@yahoo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87265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اختيار موضوع بحث في علم اجتماع الصحة</a:t>
            </a:r>
            <a:br>
              <a:rPr lang="ar-DZ" dirty="0" smtClean="0"/>
            </a:br>
            <a:r>
              <a:rPr lang="ar-DZ" dirty="0" smtClean="0"/>
              <a:t>تابع</a:t>
            </a:r>
            <a:r>
              <a:rPr lang="fr-FR" dirty="0" smtClean="0"/>
              <a:t> 2-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rtl="1"/>
            <a:r>
              <a:rPr lang="ar-DZ" dirty="0" err="1" smtClean="0"/>
              <a:t>ا.د.عبدالحكيم</a:t>
            </a:r>
            <a:r>
              <a:rPr lang="ar-DZ" dirty="0" smtClean="0"/>
              <a:t> </a:t>
            </a:r>
            <a:r>
              <a:rPr lang="ar-DZ" dirty="0" err="1" smtClean="0"/>
              <a:t>بوهروم</a:t>
            </a:r>
            <a:endParaRPr lang="fr-FR" dirty="0" smtClean="0"/>
          </a:p>
          <a:p>
            <a:pPr rtl="1"/>
            <a:r>
              <a:rPr lang="fr-FR" dirty="0">
                <a:solidFill>
                  <a:prstClr val="black"/>
                </a:solidFill>
                <a:hlinkClick r:id="rId2"/>
              </a:rPr>
              <a:t>ihremen@yahoo.fr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71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المتطلبات النفسية</a:t>
            </a:r>
            <a:r>
              <a:rPr lang="ar-DZ" dirty="0" smtClean="0"/>
              <a:t> </a:t>
            </a:r>
            <a:r>
              <a:rPr lang="ar-DZ" dirty="0" smtClean="0"/>
              <a:t>لا</a:t>
            </a:r>
            <a:r>
              <a:rPr lang="ar-DZ" dirty="0" smtClean="0"/>
              <a:t>ختيار موضوع </a:t>
            </a:r>
            <a:r>
              <a:rPr lang="ar-DZ" dirty="0" err="1" smtClean="0"/>
              <a:t>سوسيولوجي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dirty="0" smtClean="0"/>
              <a:t>على الفاعل المعرفي أن يواصل </a:t>
            </a:r>
            <a:r>
              <a:rPr lang="ar-DZ" dirty="0" smtClean="0"/>
              <a:t>مجهوده للتشبع العلمي و توسيع ادراكه للتخصص حتى:</a:t>
            </a:r>
          </a:p>
          <a:p>
            <a:pPr marL="0" indent="0" algn="r" rtl="1">
              <a:buNone/>
            </a:pPr>
            <a:r>
              <a:rPr lang="ar-DZ" u="sng" dirty="0" smtClean="0"/>
              <a:t>1-  </a:t>
            </a:r>
            <a:r>
              <a:rPr lang="ar-DZ" u="sng" dirty="0" err="1" smtClean="0">
                <a:solidFill>
                  <a:srgbClr val="FF0000"/>
                </a:solidFill>
              </a:rPr>
              <a:t>يتمومقع</a:t>
            </a:r>
            <a:r>
              <a:rPr lang="ar-DZ" u="sng" dirty="0" smtClean="0">
                <a:solidFill>
                  <a:srgbClr val="FF0000"/>
                </a:solidFill>
              </a:rPr>
              <a:t> فيه </a:t>
            </a:r>
            <a:r>
              <a:rPr lang="ar-DZ" dirty="0" smtClean="0"/>
              <a:t>وينطلق </a:t>
            </a:r>
            <a:r>
              <a:rPr lang="ar-DZ" b="1" u="sng" dirty="0" smtClean="0">
                <a:solidFill>
                  <a:srgbClr val="FF0000"/>
                </a:solidFill>
              </a:rPr>
              <a:t>منه</a:t>
            </a:r>
            <a:r>
              <a:rPr lang="ar-DZ" dirty="0" smtClean="0"/>
              <a:t> لإنتاج خطابه العلمي في علم اجتماع الصحة</a:t>
            </a:r>
          </a:p>
          <a:p>
            <a:pPr marL="0" indent="0" algn="r" rtl="1">
              <a:buNone/>
            </a:pPr>
            <a:r>
              <a:rPr lang="ar-DZ" dirty="0" smtClean="0"/>
              <a:t> </a:t>
            </a:r>
            <a:r>
              <a:rPr lang="ar-DZ" u="sng" dirty="0" smtClean="0">
                <a:solidFill>
                  <a:srgbClr val="FF0000"/>
                </a:solidFill>
              </a:rPr>
              <a:t>2-</a:t>
            </a:r>
            <a:r>
              <a:rPr lang="ar-DZ" u="sng" dirty="0">
                <a:solidFill>
                  <a:srgbClr val="FF0000"/>
                </a:solidFill>
              </a:rPr>
              <a:t>يتموقع في الفضاء الاجتماع- تاريخي </a:t>
            </a:r>
            <a:r>
              <a:rPr lang="ar-DZ" dirty="0"/>
              <a:t>موضوع الدراسة </a:t>
            </a:r>
            <a:r>
              <a:rPr lang="ar-DZ" dirty="0" smtClean="0"/>
              <a:t> من خلال وبواسطة </a:t>
            </a:r>
            <a:r>
              <a:rPr lang="ar-DZ" dirty="0" smtClean="0"/>
              <a:t>امتلاك </a:t>
            </a:r>
            <a:r>
              <a:rPr lang="ar-DZ" dirty="0" smtClean="0"/>
              <a:t>خصوصيات النظام  الصحي الخاص بكل فضاء اجتماع تاريخي (مجتمع</a:t>
            </a:r>
            <a:r>
              <a:rPr lang="ar-DZ" dirty="0" smtClean="0"/>
              <a:t>) </a:t>
            </a:r>
            <a:r>
              <a:rPr lang="ar-DZ" b="1" u="sng" dirty="0" smtClean="0">
                <a:solidFill>
                  <a:srgbClr val="FF0000"/>
                </a:solidFill>
              </a:rPr>
              <a:t>ويوظف معطياته في بناء موضوعه ومتغيراته</a:t>
            </a:r>
          </a:p>
        </p:txBody>
      </p:sp>
    </p:spTree>
    <p:extLst>
      <p:ext uri="{BB962C8B-B14F-4D97-AF65-F5344CB8AC3E}">
        <p14:creationId xmlns:p14="http://schemas.microsoft.com/office/powerpoint/2010/main" val="130606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dirty="0" smtClean="0"/>
              <a:t>وبهذا الفعل يستجيب للمطلب </a:t>
            </a:r>
            <a:r>
              <a:rPr lang="ar-DZ" dirty="0" err="1" smtClean="0"/>
              <a:t>السوسيولوجي</a:t>
            </a:r>
            <a:r>
              <a:rPr lang="ar-DZ" dirty="0" smtClean="0"/>
              <a:t> المؤسس لعلم الاجتماع حيث:</a:t>
            </a:r>
            <a:endParaRPr lang="ar-DZ" dirty="0" smtClean="0"/>
          </a:p>
          <a:p>
            <a:pPr marL="0" indent="0" algn="r" rtl="1">
              <a:buNone/>
            </a:pPr>
            <a:r>
              <a:rPr lang="ar-DZ" dirty="0" smtClean="0"/>
              <a:t>1- </a:t>
            </a:r>
            <a:r>
              <a:rPr lang="ar-DZ" dirty="0" smtClean="0"/>
              <a:t>الموضوع </a:t>
            </a:r>
            <a:r>
              <a:rPr lang="ar-DZ" dirty="0" err="1" smtClean="0"/>
              <a:t>السيوسيولوجي</a:t>
            </a:r>
            <a:r>
              <a:rPr lang="ar-DZ" dirty="0" smtClean="0"/>
              <a:t> هو معطيات </a:t>
            </a:r>
            <a:r>
              <a:rPr lang="ar-DZ" dirty="0" smtClean="0"/>
              <a:t>مأخوذة </a:t>
            </a:r>
            <a:r>
              <a:rPr lang="ar-DZ" dirty="0" smtClean="0"/>
              <a:t>من الواقع الاجتماع- تاريخي في لحظة تاريخية مندرجة في سيرورة تاريخية </a:t>
            </a:r>
          </a:p>
          <a:p>
            <a:pPr marL="0" indent="0" algn="r" rtl="1">
              <a:buNone/>
            </a:pPr>
            <a:r>
              <a:rPr lang="ar-DZ" dirty="0" smtClean="0"/>
              <a:t>2- معطيات متجلية ومجسدة في النظام الصحي </a:t>
            </a:r>
            <a:r>
              <a:rPr lang="ar-DZ" dirty="0" err="1" smtClean="0"/>
              <a:t>المؤطر</a:t>
            </a:r>
            <a:r>
              <a:rPr lang="ar-DZ" dirty="0" smtClean="0"/>
              <a:t> والمنظم للصحة والمرض في </a:t>
            </a:r>
            <a:r>
              <a:rPr lang="ar-DZ" dirty="0" smtClean="0">
                <a:solidFill>
                  <a:srgbClr val="FF0000"/>
                </a:solidFill>
              </a:rPr>
              <a:t>المجتمع</a:t>
            </a:r>
            <a:r>
              <a:rPr lang="ar-DZ" dirty="0" smtClean="0"/>
              <a:t> والذي تشرف </a:t>
            </a:r>
            <a:r>
              <a:rPr lang="ar-DZ" dirty="0" smtClean="0"/>
              <a:t>علي </a:t>
            </a:r>
            <a:r>
              <a:rPr lang="ar-DZ" dirty="0" smtClean="0">
                <a:solidFill>
                  <a:srgbClr val="FF0000"/>
                </a:solidFill>
              </a:rPr>
              <a:t>دولته</a:t>
            </a:r>
          </a:p>
          <a:p>
            <a:pPr marL="0" indent="0" algn="r" rtl="1">
              <a:buNone/>
            </a:pPr>
            <a:endParaRPr lang="ar-DZ" dirty="0" smtClean="0"/>
          </a:p>
          <a:p>
            <a:pPr marL="0" indent="0" algn="r" rtl="1">
              <a:buNone/>
            </a:pPr>
            <a:endParaRPr lang="ar-DZ" dirty="0" smtClean="0"/>
          </a:p>
          <a:p>
            <a:pPr marL="0" indent="0" algn="r" rtl="1">
              <a:buNone/>
            </a:pPr>
            <a:endParaRPr lang="ar-DZ" dirty="0" smtClean="0"/>
          </a:p>
        </p:txBody>
      </p:sp>
    </p:spTree>
    <p:extLst>
      <p:ext uri="{BB962C8B-B14F-4D97-AF65-F5344CB8AC3E}">
        <p14:creationId xmlns:p14="http://schemas.microsoft.com/office/powerpoint/2010/main" val="130606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r" rtl="1"/>
            <a:r>
              <a:rPr lang="ar-DZ" dirty="0" smtClean="0"/>
              <a:t>3- تبني منهج المقارنة التاريخية في دراسة: </a:t>
            </a:r>
          </a:p>
          <a:p>
            <a:pPr algn="r" rtl="1"/>
            <a:r>
              <a:rPr lang="ar-DZ" dirty="0" smtClean="0"/>
              <a:t>آ- </a:t>
            </a:r>
            <a:r>
              <a:rPr lang="ar-DZ" dirty="0">
                <a:solidFill>
                  <a:srgbClr val="FF0000"/>
                </a:solidFill>
              </a:rPr>
              <a:t>ا</a:t>
            </a:r>
            <a:r>
              <a:rPr lang="ar-DZ" dirty="0" smtClean="0">
                <a:solidFill>
                  <a:srgbClr val="FF0000"/>
                </a:solidFill>
              </a:rPr>
              <a:t>لوضع الصحي </a:t>
            </a:r>
            <a:r>
              <a:rPr lang="ar-DZ" dirty="0" smtClean="0">
                <a:solidFill>
                  <a:srgbClr val="00B050"/>
                </a:solidFill>
              </a:rPr>
              <a:t>داخل المجتمع الواحد </a:t>
            </a:r>
            <a:r>
              <a:rPr lang="ar-DZ" dirty="0" smtClean="0"/>
              <a:t>عبر محطاته ومراحله </a:t>
            </a:r>
            <a:r>
              <a:rPr lang="ar-DZ" dirty="0" smtClean="0"/>
              <a:t>الزمنية المتتالية  </a:t>
            </a:r>
            <a:r>
              <a:rPr lang="ar-DZ" dirty="0" smtClean="0"/>
              <a:t>( الوضع الصحي ومؤشراته غداة انتزاع </a:t>
            </a:r>
            <a:r>
              <a:rPr lang="ar-DZ" dirty="0" smtClean="0"/>
              <a:t>الجزائر </a:t>
            </a:r>
            <a:r>
              <a:rPr lang="ar-DZ" dirty="0" smtClean="0"/>
              <a:t>لاستقلالها </a:t>
            </a:r>
            <a:r>
              <a:rPr lang="ar-DZ" dirty="0" smtClean="0"/>
              <a:t>،ألأمر رقم </a:t>
            </a:r>
            <a:r>
              <a:rPr lang="ar-DZ" sz="2800" dirty="0" smtClean="0"/>
              <a:t>65-73</a:t>
            </a:r>
            <a:r>
              <a:rPr lang="ar-DZ" dirty="0" smtClean="0"/>
              <a:t> الخاص بتطبيق </a:t>
            </a:r>
            <a:r>
              <a:rPr lang="ar-DZ" dirty="0" smtClean="0"/>
              <a:t>الطب المجاني ، مختلف القوانين الصحية وأثارها....)</a:t>
            </a:r>
          </a:p>
          <a:p>
            <a:pPr algn="r" rtl="1"/>
            <a:r>
              <a:rPr lang="ar-DZ" dirty="0" smtClean="0"/>
              <a:t>ب- </a:t>
            </a:r>
            <a:r>
              <a:rPr lang="ar-DZ" dirty="0" smtClean="0">
                <a:solidFill>
                  <a:srgbClr val="FF0000"/>
                </a:solidFill>
              </a:rPr>
              <a:t>الوضع الصحي </a:t>
            </a:r>
            <a:r>
              <a:rPr lang="ar-DZ" dirty="0" smtClean="0">
                <a:solidFill>
                  <a:srgbClr val="00B050"/>
                </a:solidFill>
              </a:rPr>
              <a:t>في </a:t>
            </a:r>
            <a:r>
              <a:rPr lang="ar-DZ" dirty="0" smtClean="0">
                <a:solidFill>
                  <a:srgbClr val="00B050"/>
                </a:solidFill>
              </a:rPr>
              <a:t>العالم: </a:t>
            </a:r>
            <a:r>
              <a:rPr lang="ar-DZ" dirty="0" smtClean="0"/>
              <a:t>مواصفاته، خصائصه وتفاعله المتزايد مع بعضه </a:t>
            </a:r>
            <a:r>
              <a:rPr lang="ar-DZ" dirty="0" smtClean="0"/>
              <a:t>البعض</a:t>
            </a:r>
          </a:p>
          <a:p>
            <a:pPr algn="r" rtl="1"/>
            <a:r>
              <a:rPr lang="ar-DZ" dirty="0" smtClean="0"/>
              <a:t>ج- </a:t>
            </a:r>
            <a:r>
              <a:rPr lang="ar-DZ" dirty="0" smtClean="0">
                <a:solidFill>
                  <a:srgbClr val="FF0000"/>
                </a:solidFill>
              </a:rPr>
              <a:t>موازين القوة الصحية </a:t>
            </a:r>
            <a:r>
              <a:rPr lang="ar-DZ" dirty="0" smtClean="0"/>
              <a:t>التي تعكس التفاوت العلمي، التكنولوجي، العسكري بين المجتمعات الحديثة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862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المؤشرات الصحية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dirty="0" smtClean="0"/>
              <a:t>4- امتلاك </a:t>
            </a:r>
            <a:r>
              <a:rPr lang="ar-DZ" dirty="0" smtClean="0">
                <a:solidFill>
                  <a:srgbClr val="92D050"/>
                </a:solidFill>
              </a:rPr>
              <a:t>منهجيات وتقنيات </a:t>
            </a:r>
            <a:r>
              <a:rPr lang="ar-DZ" dirty="0" smtClean="0"/>
              <a:t>تحديد </a:t>
            </a:r>
            <a:r>
              <a:rPr lang="ar-DZ" dirty="0" smtClean="0">
                <a:solidFill>
                  <a:srgbClr val="FF0000"/>
                </a:solidFill>
              </a:rPr>
              <a:t>المؤشرات الصحية </a:t>
            </a:r>
            <a:r>
              <a:rPr lang="ar-DZ" dirty="0" smtClean="0"/>
              <a:t>المختلفة :</a:t>
            </a:r>
            <a:endParaRPr lang="ar-DZ" dirty="0" smtClean="0"/>
          </a:p>
          <a:p>
            <a:pPr algn="r" rtl="1"/>
            <a:r>
              <a:rPr lang="ar-DZ" dirty="0" smtClean="0"/>
              <a:t>من طرف الدولة/المجتمع موضوع الدراسة: وطنيا ، إقليميا، جهويا،</a:t>
            </a:r>
          </a:p>
          <a:p>
            <a:pPr algn="r" rtl="1"/>
            <a:r>
              <a:rPr lang="ar-DZ" dirty="0" smtClean="0"/>
              <a:t>ومن طرف المنضمات الصحية الدولية المشرفة على الصحة عالميا كالمنظمة العالمية للصحة وجهويا من خلال تفرعاتها الجهوية</a:t>
            </a:r>
          </a:p>
          <a:p>
            <a:pPr algn="r" rtl="1"/>
            <a:r>
              <a:rPr lang="ar-DZ" dirty="0" smtClean="0"/>
              <a:t>5- دراسة الاقتصاد الدولي للصحة ومواصفات اقتصاد الدواء، الآلات </a:t>
            </a:r>
            <a:r>
              <a:rPr lang="ar-DZ" dirty="0" smtClean="0"/>
              <a:t>الطبية، التكوين الطبي والشبه الطبي... الخ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955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التمرين رقم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ar-DZ" dirty="0" smtClean="0"/>
              <a:t>بعدما </a:t>
            </a:r>
            <a:r>
              <a:rPr lang="ar-DZ" dirty="0" smtClean="0"/>
              <a:t>تبلورت </a:t>
            </a:r>
            <a:r>
              <a:rPr lang="ar-DZ" dirty="0" smtClean="0"/>
              <a:t>الاهتمامات البحثية لعلم اجتماع الصحة </a:t>
            </a:r>
          </a:p>
          <a:p>
            <a:pPr marL="0" indent="0" algn="r" rtl="1">
              <a:buNone/>
            </a:pPr>
            <a:r>
              <a:rPr lang="ar-DZ" dirty="0" smtClean="0"/>
              <a:t>يمكننا </a:t>
            </a:r>
            <a:r>
              <a:rPr lang="ar-DZ" dirty="0" smtClean="0"/>
              <a:t>الآن </a:t>
            </a:r>
            <a:r>
              <a:rPr lang="ar-DZ" dirty="0" smtClean="0"/>
              <a:t>التنقل الى الفضاء الاجتماعي التاريخي الجزائري لتشخيص الوضعية الصحية المرضية الخاصة به والتي تعكس مساره التاريخي والتغيرات المتعددة الأصناف والأشكال </a:t>
            </a:r>
            <a:r>
              <a:rPr lang="ar-DZ" dirty="0" smtClean="0"/>
              <a:t>التي </a:t>
            </a:r>
            <a:r>
              <a:rPr lang="ar-DZ" dirty="0" smtClean="0"/>
              <a:t>أضفت خصائصها وموصفاتها عليه </a:t>
            </a:r>
            <a:r>
              <a:rPr lang="ar-DZ" dirty="0" smtClean="0"/>
              <a:t>:</a:t>
            </a:r>
          </a:p>
          <a:p>
            <a:pPr marL="0" indent="0" algn="r" rtl="1">
              <a:buNone/>
            </a:pPr>
            <a:r>
              <a:rPr lang="ar-DZ" dirty="0" smtClean="0"/>
              <a:t>انجز بطاقة تبين المراحل التنظيمية الذي مر بها النظام الصحي في الجزائر مند 1962</a:t>
            </a:r>
          </a:p>
          <a:p>
            <a:pPr marL="0" indent="0" algn="r" rtl="1">
              <a:buNone/>
            </a:pPr>
            <a:r>
              <a:rPr lang="ar-DZ" dirty="0"/>
              <a:t>ت</a:t>
            </a:r>
            <a:r>
              <a:rPr lang="ar-DZ" dirty="0" smtClean="0"/>
              <a:t>رسل البطاقة الى العنوان الالكتروني </a:t>
            </a:r>
            <a:r>
              <a:rPr lang="fr-FR" dirty="0" smtClean="0">
                <a:hlinkClick r:id="rId2"/>
              </a:rPr>
              <a:t>ihremen@yahoo.fr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39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199</TotalTime>
  <Words>300</Words>
  <Application>Microsoft Office PowerPoint</Application>
  <PresentationFormat>Affichage à l'écran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Austin</vt:lpstr>
      <vt:lpstr>اختيار موضوع بحث في علم اجتماع الصحة تابع 2- </vt:lpstr>
      <vt:lpstr>المتطلبات النفسية لاختيار موضوع سوسيولوجي</vt:lpstr>
      <vt:lpstr>Présentation PowerPoint</vt:lpstr>
      <vt:lpstr>Présentation PowerPoint</vt:lpstr>
      <vt:lpstr>المؤشرات الصحية</vt:lpstr>
      <vt:lpstr>التمرين رقم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Suite</dc:title>
  <dc:creator>BOUHROUM  Abdelhakim</dc:creator>
  <cp:lastModifiedBy>BOUHROUM  Abdelhakim</cp:lastModifiedBy>
  <cp:revision>17</cp:revision>
  <dcterms:created xsi:type="dcterms:W3CDTF">2020-04-17T20:24:50Z</dcterms:created>
  <dcterms:modified xsi:type="dcterms:W3CDTF">2020-04-18T23:23:39Z</dcterms:modified>
</cp:coreProperties>
</file>