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2" r:id="rId8"/>
    <p:sldId id="261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07B9F51-111C-474E-B16E-1126EC59612F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BAB6350-FFAC-4FDA-A304-13E05141026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33365" y="2276872"/>
            <a:ext cx="3313355" cy="2133764"/>
          </a:xfrm>
        </p:spPr>
        <p:txBody>
          <a:bodyPr>
            <a:normAutofit fontScale="90000"/>
          </a:bodyPr>
          <a:lstStyle/>
          <a:p>
            <a:r>
              <a:rPr lang="ar-DZ" dirty="0"/>
              <a:t>اختيار موضوع بحث في علم اجتماع الصحة</a:t>
            </a:r>
            <a:br>
              <a:rPr lang="ar-DZ" dirty="0"/>
            </a:br>
            <a:r>
              <a:rPr lang="ar-DZ" dirty="0"/>
              <a:t>تابع </a:t>
            </a:r>
            <a:r>
              <a:rPr lang="ar-DZ" dirty="0" smtClean="0"/>
              <a:t>– 3-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err="1" smtClean="0"/>
              <a:t>ا.د.عبدالحكيم</a:t>
            </a:r>
            <a:r>
              <a:rPr lang="ar-DZ" dirty="0" smtClean="0"/>
              <a:t> </a:t>
            </a:r>
            <a:r>
              <a:rPr lang="ar-DZ" dirty="0" err="1" smtClean="0"/>
              <a:t>بوهروم</a:t>
            </a:r>
            <a:endParaRPr lang="ar-DZ" dirty="0" smtClean="0"/>
          </a:p>
          <a:p>
            <a:pPr rtl="1"/>
            <a:r>
              <a:rPr lang="fr-FR" dirty="0" smtClean="0"/>
              <a:t>ihremen@yahoo.fr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9598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التمرين رقم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على كل طالب اقتراح موضوع بحث </a:t>
            </a:r>
            <a:r>
              <a:rPr lang="ar-D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متموقع</a:t>
            </a:r>
            <a:r>
              <a:rPr lang="ar-D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r" rtl="1"/>
            <a:r>
              <a:rPr lang="ar-D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ar-D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 الفضاء  الاجتماعي الجزائري </a:t>
            </a:r>
            <a:r>
              <a:rPr lang="ar-D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بدراسة النظام الصحي الجزائري منذ الاستقلال، </a:t>
            </a:r>
          </a:p>
          <a:p>
            <a:pPr algn="r" rtl="1"/>
            <a:r>
              <a:rPr lang="ar-D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2-وفي </a:t>
            </a:r>
            <a:r>
              <a:rPr lang="ar-D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الحقل المعرفي لعلم اجتماع الصحة </a:t>
            </a:r>
            <a:r>
              <a:rPr lang="ar-D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بتناول القضايا التي تبلورت كاهتمامات بحثية.</a:t>
            </a:r>
          </a:p>
          <a:p>
            <a:pPr algn="r" rtl="1"/>
            <a:r>
              <a:rPr lang="ar-D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3- ترسل الاقتراحات على العنوان :   </a:t>
            </a:r>
            <a:r>
              <a:rPr lang="fr-FR" dirty="0" smtClean="0"/>
              <a:t>ihremen@yahoo.fr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5859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التمرين رقم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انجز بطاقة قراءة تبين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المراحل التنظيمية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الذي مر بها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النظام الصحي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في الجزائر مند 1962</a:t>
            </a:r>
          </a:p>
          <a:p>
            <a:pPr algn="r" rtl="1"/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ترسل البطاقة الى العنوان الالكتروني </a:t>
            </a:r>
            <a:r>
              <a:rPr lang="fr-FR" sz="4000" dirty="0" smtClean="0"/>
              <a:t>ihremen@yahoo.fr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592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ar-DZ" sz="4000" dirty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خلص اتباع الإجراءات المعلنة في العروض السابقة الى اكتساب الفاعل المعرفي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موقف نفسي 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جديد يتجلى في: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الشعور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DZ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بجدية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البحث العلمي، جدية </a:t>
            </a:r>
            <a:r>
              <a:rPr lang="ar-DZ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متجلية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في مفترضاته ومقتضياته:</a:t>
            </a:r>
          </a:p>
        </p:txBody>
      </p:sp>
    </p:spTree>
    <p:extLst>
      <p:ext uri="{BB962C8B-B14F-4D97-AF65-F5344CB8AC3E}">
        <p14:creationId xmlns:p14="http://schemas.microsoft.com/office/powerpoint/2010/main" val="376871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124744"/>
            <a:ext cx="6777317" cy="482453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ar-DZ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امتلاك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تخصص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علم اجتماع الصحة: نظرياته، مفاهيمه ومناهجه، </a:t>
            </a:r>
          </a:p>
          <a:p>
            <a:pPr marL="0" indent="0" algn="r" rtl="1">
              <a:buNone/>
            </a:pPr>
            <a:r>
              <a:rPr lang="ar-DZ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امتلاك </a:t>
            </a:r>
            <a:r>
              <a:rPr lang="ar-DZ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الخيال </a:t>
            </a:r>
            <a:r>
              <a:rPr lang="ar-DZ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السوسيولوجي</a:t>
            </a:r>
            <a:r>
              <a:rPr lang="ar-DZ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الذي يميز الفاعل المعرفي في مقاربته لموضوع الصحة عن كل المتدخلين في هذا الحقل بصفة أو أخرى </a:t>
            </a:r>
          </a:p>
        </p:txBody>
      </p:sp>
    </p:spTree>
    <p:extLst>
      <p:ext uri="{BB962C8B-B14F-4D97-AF65-F5344CB8AC3E}">
        <p14:creationId xmlns:p14="http://schemas.microsoft.com/office/powerpoint/2010/main" val="376871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635877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sz="4000" dirty="0" smtClean="0"/>
              <a:t>3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إنتاج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واقتراح خطاب معرفي </a:t>
            </a:r>
            <a:r>
              <a:rPr lang="ar-DZ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متميز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بموضوعتيه العلمية المدعمة بمعطيات ذات قابلية للتكذيب العلمي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وفي نفس الوقت يشعر </a:t>
            </a:r>
            <a:r>
              <a:rPr lang="ar-DZ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بثقل القطائع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التي تفرض نفسها عليه: </a:t>
            </a:r>
          </a:p>
          <a:p>
            <a:pPr algn="r" rtl="1"/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1- ضرورة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تجديد تصوره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للبحث العلمي ومستلزماته: مركبة </a:t>
            </a:r>
            <a:r>
              <a:rPr lang="ar-DZ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لايركبها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الا المطَلع لمستلزماتها</a:t>
            </a:r>
          </a:p>
        </p:txBody>
      </p:sp>
    </p:spTree>
    <p:extLst>
      <p:ext uri="{BB962C8B-B14F-4D97-AF65-F5344CB8AC3E}">
        <p14:creationId xmlns:p14="http://schemas.microsoft.com/office/powerpoint/2010/main" val="2031502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4563869"/>
          </a:xfrm>
        </p:spPr>
        <p:txBody>
          <a:bodyPr>
            <a:normAutofit/>
          </a:bodyPr>
          <a:lstStyle/>
          <a:p>
            <a:pPr algn="r" rtl="1"/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قطيعة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مع </a:t>
            </a:r>
            <a:r>
              <a:rPr lang="ar-DZ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التمثلاث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الاجتماعية الموروثة من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تنشئته الاجتماعية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المتمحورة حول المعرفة العامة</a:t>
            </a:r>
          </a:p>
          <a:p>
            <a:pPr algn="r" rtl="1"/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بناء نطام معرفي علمي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تصوري جديد يأخذ ويتقيد بالتوجيهات العلمية في ترتيب العلاقة مع:</a:t>
            </a:r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1502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635877"/>
          </a:xfrm>
        </p:spPr>
        <p:txBody>
          <a:bodyPr>
            <a:noAutofit/>
          </a:bodyPr>
          <a:lstStyle/>
          <a:p>
            <a:pPr algn="r" rtl="1"/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بناء </a:t>
            </a:r>
            <a:r>
              <a:rPr lang="ar-DZ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نطام معرفي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علمي وتصور جديد له يأخذ ويتقيض بالتوجيهات العلمية في ترتيب العلاقة مع:</a:t>
            </a:r>
          </a:p>
          <a:p>
            <a:pPr algn="r" rtl="1"/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آ-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الذات العارفة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(الفاعل المعرفي)</a:t>
            </a:r>
          </a:p>
          <a:p>
            <a:pPr algn="r" rtl="1"/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ب-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الموضوع </a:t>
            </a:r>
            <a:r>
              <a:rPr lang="ar-DZ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المعرفي</a:t>
            </a:r>
            <a:endParaRPr lang="ar-DZ" sz="4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26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419853"/>
          </a:xfrm>
        </p:spPr>
        <p:txBody>
          <a:bodyPr>
            <a:normAutofit/>
          </a:bodyPr>
          <a:lstStyle/>
          <a:p>
            <a:pPr algn="r" rtl="1"/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ج-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المنهج العلمي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الذي يحدد الترسانة المعرفية الموظفة من طرف الفاعل المعرفي في تحديد ذاته في اتصاله بموضوع المعرفة العلمية ومضمون هذا التواصل المتجلي في ترسانة المناهج والتقنيات البحثية المجندة في هذه العملية</a:t>
            </a:r>
            <a:endParaRPr lang="ar-D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26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635877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يتضح عند الطالب المقدم على تحديد موضوع بحثه بتبنيه هذا الموقف المعرفي:</a:t>
            </a:r>
          </a:p>
          <a:p>
            <a:pPr algn="r" rtl="1"/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1- ان </a:t>
            </a:r>
            <a:r>
              <a:rPr lang="ar-DZ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موضوع البحث العلمي </a:t>
            </a:r>
            <a:r>
              <a:rPr lang="ar-D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ليس مرميا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على الأرض في انتظار التقاطه متى استلزمت الضرورة </a:t>
            </a:r>
            <a:r>
              <a:rPr lang="ar-DZ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ذالك</a:t>
            </a:r>
            <a:endParaRPr lang="ar-DZ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22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/>
          </a:bodyPr>
          <a:lstStyle/>
          <a:p>
            <a:pPr algn="r" rtl="1"/>
            <a:r>
              <a:rPr lang="ar-DZ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ولا ينتظر أن تعصر الخلايا 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العصبية لابتكاره وعرضه</a:t>
            </a:r>
          </a:p>
          <a:p>
            <a:pPr algn="r" rtl="1"/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3- بل يخضع </a:t>
            </a:r>
            <a:r>
              <a:rPr lang="ar-DZ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انتاجه</a:t>
            </a:r>
            <a:r>
              <a:rPr lang="ar-D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لعملية منظمة -  نظام المعرفة العلمية- تقترحه للدراسة بتوفير شروط قابليته للبحث فيه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224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131</TotalTime>
  <Words>320</Words>
  <Application>Microsoft Office PowerPoint</Application>
  <PresentationFormat>Affichage à l'écran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Austin</vt:lpstr>
      <vt:lpstr>اختيار موضوع بحث في علم اجتماع الصحة تابع – 3-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التمرين رقم 1</vt:lpstr>
      <vt:lpstr>التمرين رقم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BOUHROUM  Abdelhakim</dc:creator>
  <cp:lastModifiedBy>BOUHROUM  Abdelhakim</cp:lastModifiedBy>
  <cp:revision>15</cp:revision>
  <dcterms:created xsi:type="dcterms:W3CDTF">2020-04-25T22:42:30Z</dcterms:created>
  <dcterms:modified xsi:type="dcterms:W3CDTF">2020-04-26T00:56:08Z</dcterms:modified>
</cp:coreProperties>
</file>